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4022228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26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</a:t>
            </a:r>
          </a:p>
          <a:p>
            <a:pPr lvl="0" indent="177800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7053" y="23796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5069868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18167</TotalTime>
  <Words>589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2751</cp:revision>
  <cp:lastPrinted>2021-10-14T11:15:53Z</cp:lastPrinted>
  <dcterms:created xsi:type="dcterms:W3CDTF">2018-03-27T06:03:00Z</dcterms:created>
  <dcterms:modified xsi:type="dcterms:W3CDTF">2023-06-26T07:02:46Z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