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10" d="100"/>
          <a:sy n="110" d="100"/>
        </p:scale>
        <p:origin x="-202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северный 7-12 м/с. Температура воздуха ночью 8-10, днем 23-25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 9-11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47052906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28 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15653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3236</cp:revision>
  <cp:lastPrinted>2021-02-03T11:37:00Z</cp:lastPrinted>
  <dcterms:created xsi:type="dcterms:W3CDTF">2018-03-27T06:03:00Z</dcterms:created>
  <dcterms:modified xsi:type="dcterms:W3CDTF">2023-06-26T08:26:52Z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