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6885729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27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дождь, гроза. Ветер 9-14, утром и днем  порывы 15-20 м/с. Температура воздуха ночью 11-13, днем 16-18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28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Ветер 9-14 м/с. Температура воздуха 10-12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26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11912708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0.611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117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0.235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533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0.107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0.232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15876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2719</cp:revision>
  <cp:lastPrinted>2021-07-01T03:56:27Z</cp:lastPrinted>
  <dcterms:created xsi:type="dcterms:W3CDTF">2018-03-27T06:03:00Z</dcterms:created>
  <dcterms:modified xsi:type="dcterms:W3CDTF">2023-06-26T07:10:16Z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