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9154965-8244-4E07-AB96-DD468DE7C4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97547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637CD-3E4E-4FE6-B071-D3EE67058A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9553F-21DF-4B8B-8826-609498E48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74A5B-EA63-43D1-8828-C67C466C1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B8449-766D-4695-82E9-9D75A51918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793F1-B19C-4394-8F6D-4EA75F0A2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D1903-6CA8-41C2-A198-85BA35922F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7F523-B570-48DD-9E2D-858634E04A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EACC-9588-4CED-9193-5F4EAA0EBC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3E974-D14A-4E8D-84FB-3B967D53B8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1E1BA-5424-48F8-92DE-E03DFAD1E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286D9-1640-4B38-994B-384969D82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E0CF2C0-8CB4-4138-9D7F-99FFD3903B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6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ночью 17-19, днем 30-32 тепла.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27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 dirty="0">
                <a:solidFill>
                  <a:schemeClr val="tx1"/>
                </a:solidFill>
              </a:rPr>
              <a:t>кратковременный дождь, гроза, град. Ветер юго-западный 3-8, при грозе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>
                <a:solidFill>
                  <a:schemeClr val="tx1"/>
                </a:solidFill>
                <a:sym typeface="+mn-ea"/>
              </a:rPr>
              <a:t>27 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28 июня метеорологические условия будут способствовать </a:t>
            </a:r>
            <a:r>
              <a:rPr lang="ru-RU" altLang="en-US" b="1" dirty="0" err="1" smtClean="0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b="1" dirty="0">
                <a:solidFill>
                  <a:schemeClr val="tx1"/>
                </a:solidFill>
                <a:sym typeface="+mn-ea"/>
              </a:rPr>
              <a:t>ю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9345468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16331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3481</cp:revision>
  <cp:lastPrinted>2021-07-01T09:11:30Z</cp:lastPrinted>
  <dcterms:created xsi:type="dcterms:W3CDTF">2018-03-27T06:03:00Z</dcterms:created>
  <dcterms:modified xsi:type="dcterms:W3CDTF">2023-06-26T07:08:56Z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