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809246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8" y="2315726"/>
            <a:ext cx="4483309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 Ветер северо-восточный с переходом на юго-западный 5-10 м/с. Температура воздуха ночью 18-20, днем 29-31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19525</TotalTime>
  <Words>541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2824</cp:revision>
  <cp:lastPrinted>2021-10-15T03:50:29Z</cp:lastPrinted>
  <dcterms:created xsi:type="dcterms:W3CDTF">2018-03-27T06:03:00Z</dcterms:created>
  <dcterms:modified xsi:type="dcterms:W3CDTF">2023-06-26T08:24:51Z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