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1144150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юго-западный, 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20-22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9-11 тепла.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1874264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16271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2870</cp:revision>
  <cp:lastPrinted>2021-07-01T03:56:27Z</cp:lastPrinted>
  <dcterms:created xsi:type="dcterms:W3CDTF">2018-03-27T06:03:00Z</dcterms:created>
  <dcterms:modified xsi:type="dcterms:W3CDTF">2023-06-26T07:05:45Z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