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147889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Облачно, дождь, гроза. Ветер юго-западный 9-14, порывы 15-20 м/с. Температура воздуха ночью 12-14, днем 24-26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28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дождь, гроза. Ветер юго-западный 9-14, порывы 15-20 м/с. Температура воздуха  12-14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июня, ночью 28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1781819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23315</TotalTime>
  <Words>634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3868</cp:revision>
  <cp:lastPrinted>2021-11-30T05:55:24Z</cp:lastPrinted>
  <dcterms:created xsi:type="dcterms:W3CDTF">2018-03-27T06:03:00Z</dcterms:created>
  <dcterms:modified xsi:type="dcterms:W3CDTF">2023-06-26T07:03:49Z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