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983578721"/>
              </p:ext>
            </p:extLst>
          </p:nvPr>
        </p:nvGraphicFramePr>
        <p:xfrm>
          <a:off x="307975" y="2573640"/>
          <a:ext cx="4465638" cy="19477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700" y="2407733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июня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28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70593081"/>
              </p:ext>
            </p:extLst>
          </p:nvPr>
        </p:nvGraphicFramePr>
        <p:xfrm>
          <a:off x="4989512" y="4393086"/>
          <a:ext cx="4747702" cy="1780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19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440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17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42789"/>
            <a:ext cx="48244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северный,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7-12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11-13,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23-25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80000" algn="just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на 28 июня</a:t>
            </a: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28 июня</a:t>
            </a:r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восточный, юго-восточный 7-12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10-12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020" y="61046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/ Козлова 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20428</TotalTime>
  <Words>593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3390</cp:revision>
  <cp:lastPrinted>2021-07-01T03:56:27Z</cp:lastPrinted>
  <dcterms:created xsi:type="dcterms:W3CDTF">2018-03-27T06:03:00Z</dcterms:created>
  <dcterms:modified xsi:type="dcterms:W3CDTF">2023-06-26T07:16:52Z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