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9870" autoAdjust="0"/>
  </p:normalViewPr>
  <p:slideViewPr>
    <p:cSldViewPr showGuides="1">
      <p:cViewPr>
        <p:scale>
          <a:sx n="100" d="100"/>
          <a:sy n="100" d="100"/>
        </p:scale>
        <p:origin x="-2346" y="-36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018401046"/>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маусымға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27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найзағай</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 батыс желі </a:t>
            </a:r>
            <a:r>
              <a:rPr lang="ru-RU" sz="1200" dirty="0">
                <a:latin typeface="Times New Roman" pitchFamily="18" charset="0"/>
                <a:cs typeface="Times New Roman" pitchFamily="18" charset="0"/>
              </a:rPr>
              <a:t>9-14,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15-20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13-15,</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20-22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28 маусымға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27 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28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найзағай</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9-11 градус </a:t>
            </a:r>
            <a:r>
              <a:rPr lang="ru-RU" sz="1200" dirty="0" err="1">
                <a:latin typeface="Times New Roman" pitchFamily="18" charset="0"/>
                <a:cs typeface="Times New Roman" pitchFamily="18" charset="0"/>
              </a:rPr>
              <a:t>жылы</a:t>
            </a:r>
            <a:r>
              <a:rPr lang="ru-RU" sz="120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816921" y="301248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204864"/>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031141502"/>
              </p:ext>
            </p:extLst>
          </p:nvPr>
        </p:nvGraphicFramePr>
        <p:xfrm>
          <a:off x="4923876" y="3861048"/>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3557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848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94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xmlns=""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 В./ 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16273</TotalTime>
  <Words>566</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2925</cp:revision>
  <cp:lastPrinted>2021-07-01T03:56:27Z</cp:lastPrinted>
  <dcterms:created xsi:type="dcterms:W3CDTF">2018-03-27T06:03:00Z</dcterms:created>
  <dcterms:modified xsi:type="dcterms:W3CDTF">2023-06-26T07:05:27Z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