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026071602"/>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батыс желі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19-21</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28-30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27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28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13-15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маусым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051786415"/>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16785</TotalTime>
  <Words>556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2932</cp:revision>
  <cp:lastPrinted>2021-07-01T07:38:07Z</cp:lastPrinted>
  <dcterms:created xsi:type="dcterms:W3CDTF">2018-03-27T06:03:00Z</dcterms:created>
  <dcterms:modified xsi:type="dcterms:W3CDTF">2023-06-26T07:04:27Z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