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26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2315009"/>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393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бұршақ, дауыл.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15-20 м/с,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екпіні 25 </a:t>
            </a:r>
            <a:r>
              <a:rPr lang="kk-KZ" sz="1100" dirty="0">
                <a:latin typeface="Times New Roman" pitchFamily="18" charset="0"/>
                <a:cs typeface="Times New Roman" pitchFamily="18" charset="0"/>
              </a:rPr>
              <a:t>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             11-13</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градус </a:t>
            </a:r>
            <a:r>
              <a:rPr lang="kk-KZ" sz="1100" dirty="0">
                <a:latin typeface="Times New Roman" pitchFamily="18" charset="0"/>
                <a:cs typeface="Times New Roman" pitchFamily="18" charset="0"/>
              </a:rPr>
              <a:t>жылы.</a:t>
            </a:r>
          </a:p>
          <a:p>
            <a:pPr indent="182563" algn="ctr">
              <a:tabLst>
                <a:tab pos="180975" algn="l"/>
              </a:tabLst>
            </a:pPr>
            <a:endParaRPr lang="kk-KZ"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15-20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10-12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27 </a:t>
            </a:r>
            <a:r>
              <a:rPr lang="kk-KZ" sz="1200" dirty="0">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28</a:t>
            </a:r>
            <a:r>
              <a:rPr lang="kk-KZ" altLang="ru-RU" sz="1200" dirty="0" smtClean="0">
                <a:solidFill>
                  <a:srgbClr val="000000"/>
                </a:solidFill>
                <a:latin typeface="Times New Roman"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маусымда</a:t>
            </a:r>
            <a:r>
              <a:rPr lang="kk-KZ" altLang="ru-RU"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13777</TotalTime>
  <Words>563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3264</cp:revision>
  <cp:lastPrinted>2021-07-01T03:56:27Z</cp:lastPrinted>
  <dcterms:created xsi:type="dcterms:W3CDTF">2018-03-27T06:03:00Z</dcterms:created>
  <dcterms:modified xsi:type="dcterms:W3CDTF">2023-06-26T07:09:22Z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