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2" d="100"/>
          <a:sy n="112" d="100"/>
        </p:scale>
        <p:origin x="-306"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8983284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26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27 маусымға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Солтүтік-бат</a:t>
            </a:r>
            <a:r>
              <a:rPr lang="uz-Cyrl-UZ" sz="1100" dirty="0" smtClean="0">
                <a:latin typeface="Times New Roman" pitchFamily="18" charset="0"/>
                <a:cs typeface="Times New Roman" pitchFamily="18" charset="0"/>
              </a:rPr>
              <a:t>ыстан </a:t>
            </a:r>
            <a:r>
              <a:rPr lang="kk-KZ" sz="1100" dirty="0" smtClean="0">
                <a:latin typeface="Times New Roman" pitchFamily="18" charset="0"/>
                <a:cs typeface="Times New Roman" pitchFamily="18" charset="0"/>
              </a:rPr>
              <a:t>жел соғады, күші 8-13 м/с. Ауа температурасы түнде 16-18, күндіз 33-35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28 маусымға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27 маусымнан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28 маусымға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17-19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13541</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2904</cp:revision>
  <cp:lastPrinted>2021-07-01T03:56:27Z</cp:lastPrinted>
  <dcterms:created xsi:type="dcterms:W3CDTF">2018-03-27T06:03:00Z</dcterms:created>
  <dcterms:modified xsi:type="dcterms:W3CDTF">2023-06-26T09:18:44Z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