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873012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26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таңертең және күндіз екпіні 15-20 м/с. Ауаның температурасы түнде 11-13, күндіз 16-18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27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10-12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9268062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0.611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117</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0.235</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0.107</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0.232</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14403</TotalTime>
  <Words>542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2674</cp:revision>
  <cp:lastPrinted>2021-07-01T07:38:07Z</cp:lastPrinted>
  <dcterms:created xsi:type="dcterms:W3CDTF">2018-03-27T06:03:00Z</dcterms:created>
  <dcterms:modified xsi:type="dcterms:W3CDTF">2023-06-26T07:09:59Z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