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xmlns=""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p:restoredLeft sz="15620"/>
    <p:restoredTop sz="99456" autoAdjust="0"/>
  </p:normalViewPr>
  <p:slideViewPr>
    <p:cSldViewPr showGuides="1">
      <p:cViewPr varScale="1">
        <p:scale>
          <a:sx n="112" d="100"/>
          <a:sy n="112" d="100"/>
        </p:scale>
        <p:origin x="-1956" y="-78"/>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smtClean="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2429461585"/>
              </p:ext>
            </p:extLst>
          </p:nvPr>
        </p:nvGraphicFramePr>
        <p:xfrm>
          <a:off x="307975" y="2473816"/>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0731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177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Қостанай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26 </a:t>
                      </a:r>
                      <a:r>
                        <a:rPr lang="ru-RU" altLang="zh-CN" sz="1200" b="1" i="1" baseline="0" dirty="0" err="1" smtClean="0">
                          <a:solidFill>
                            <a:schemeClr val="tx2">
                              <a:lumMod val="75000"/>
                            </a:schemeClr>
                          </a:solidFill>
                          <a:latin typeface="Times New Roman" panose="02020603050405020304" pitchFamily="18" charset="0"/>
                          <a:cs typeface="Times New Roman" panose="02020603050405020304" pitchFamily="18" charset="0"/>
                        </a:rPr>
                        <a:t>маусым</a:t>
                      </a:r>
                      <a:endPar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15376" y="258078"/>
            <a:ext cx="4752928" cy="2123658"/>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27 </a:t>
            </a:r>
            <a:r>
              <a:rPr lang="ru-RU" altLang="ru-RU" sz="1200" b="1" dirty="0" err="1" smtClean="0">
                <a:latin typeface="Times New Roman" panose="02020603050405020304" pitchFamily="18" charset="0"/>
                <a:cs typeface="Times New Roman" panose="02020603050405020304" pitchFamily="18" charset="0"/>
              </a:rPr>
              <a:t>маусымға</a:t>
            </a:r>
            <a:r>
              <a:rPr lang="ru-RU" altLang="ru-RU" sz="1200" b="1" dirty="0" smtClean="0">
                <a:latin typeface="Times New Roman" panose="02020603050405020304" pitchFamily="18" charset="0"/>
                <a:cs typeface="Times New Roman" panose="02020603050405020304" pitchFamily="18" charset="0"/>
              </a:rPr>
              <a:t> </a:t>
            </a:r>
          </a:p>
          <a:p>
            <a:pPr lvl="0" algn="ctr"/>
            <a:r>
              <a:rPr lang="kk-KZ" altLang="ru-RU" sz="1200" b="1" dirty="0" smtClean="0">
                <a:latin typeface="Times New Roman" panose="02020603050405020304" pitchFamily="18" charset="0"/>
                <a:cs typeface="Times New Roman" panose="02020603050405020304" pitchFamily="18" charset="0"/>
              </a:rPr>
              <a:t>26 маусым 2023 </a:t>
            </a:r>
            <a:r>
              <a:rPr lang="kk-KZ" altLang="ru-RU" sz="1200" b="1" dirty="0">
                <a:latin typeface="Times New Roman" panose="02020603050405020304" pitchFamily="18" charset="0"/>
                <a:cs typeface="Times New Roman" panose="02020603050405020304" pitchFamily="18" charset="0"/>
              </a:rPr>
              <a:t>ж. сағ. 21-ден </a:t>
            </a:r>
            <a:r>
              <a:rPr lang="kk-KZ" altLang="ru-RU" sz="1200" b="1" dirty="0" smtClean="0">
                <a:latin typeface="Times New Roman" panose="02020603050405020304" pitchFamily="18" charset="0"/>
                <a:cs typeface="Times New Roman" panose="02020603050405020304" pitchFamily="18" charset="0"/>
              </a:rPr>
              <a:t>27 маусым 2023 </a:t>
            </a:r>
            <a:r>
              <a:rPr lang="kk-KZ" altLang="ru-RU" sz="1200" b="1" dirty="0">
                <a:latin typeface="Times New Roman" panose="02020603050405020304" pitchFamily="18" charset="0"/>
                <a:cs typeface="Times New Roman" panose="02020603050405020304" pitchFamily="18" charset="0"/>
              </a:rPr>
              <a:t>ж. сағ. 21 </a:t>
            </a:r>
            <a:r>
              <a:rPr lang="kk-KZ" altLang="ru-RU" sz="1200" b="1" dirty="0" smtClean="0">
                <a:latin typeface="Times New Roman" panose="02020603050405020304" pitchFamily="18" charset="0"/>
                <a:cs typeface="Times New Roman" panose="02020603050405020304" pitchFamily="18" charset="0"/>
              </a:rPr>
              <a:t>дейін</a:t>
            </a:r>
          </a:p>
          <a:p>
            <a:pPr algn="just"/>
            <a:r>
              <a:rPr lang="ru-RU" sz="1200" dirty="0" err="1" smtClean="0">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түнде және таңертең </a:t>
            </a:r>
            <a:r>
              <a:rPr lang="kk-KZ" sz="1200" dirty="0" smtClean="0">
                <a:solidFill>
                  <a:prstClr val="black"/>
                </a:solidFill>
                <a:latin typeface="Times New Roman" panose="02020603050405020304" pitchFamily="18" charset="0"/>
                <a:cs typeface="Times New Roman" panose="02020603050405020304" pitchFamily="18" charset="0"/>
              </a:rPr>
              <a:t>жаңбыр, найзағай</a:t>
            </a:r>
            <a:r>
              <a:rPr lang="ru-RU" sz="1200" dirty="0" smtClean="0">
                <a:latin typeface="Times New Roman" panose="02020603050405020304" pitchFamily="18" charset="0"/>
                <a:cs typeface="Times New Roman" panose="02020603050405020304" pitchFamily="18" charset="0"/>
              </a:rPr>
              <a:t>. Солтүстіктен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солтүстік-батыстан</a:t>
            </a:r>
            <a:r>
              <a:rPr lang="ru-RU"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ea typeface="SimSun" panose="02010600030101010101" pitchFamily="2" charset="-122"/>
              </a:rPr>
              <a:t>жел </a:t>
            </a:r>
            <a:r>
              <a:rPr lang="kk-KZ" sz="1200" dirty="0">
                <a:solidFill>
                  <a:prstClr val="black"/>
                </a:solidFill>
                <a:latin typeface="Times New Roman" panose="02020603050405020304" pitchFamily="18" charset="0"/>
                <a:ea typeface="SimSun" panose="02010600030101010101" pitchFamily="2" charset="-122"/>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15-20, </a:t>
            </a:r>
            <a:r>
              <a:rPr lang="ru-RU" sz="1200" dirty="0" err="1">
                <a:latin typeface="Times New Roman" panose="02020603050405020304" pitchFamily="18" charset="0"/>
                <a:cs typeface="Times New Roman" panose="02020603050405020304" pitchFamily="18" charset="0"/>
              </a:rPr>
              <a:t>екпіні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23 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10-12,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16-18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algn="just"/>
            <a:endParaRPr lang="ru-RU" sz="1200" dirty="0">
              <a:latin typeface="Times New Roman" panose="02020603050405020304" pitchFamily="18" charset="0"/>
              <a:cs typeface="Times New Roman" panose="02020603050405020304" pitchFamily="18" charset="0"/>
            </a:endParaRPr>
          </a:p>
          <a:p>
            <a:pPr algn="ctr"/>
            <a:r>
              <a:rPr lang="kk-KZ" sz="1200" b="1" dirty="0" smtClean="0">
                <a:latin typeface="Times New Roman" panose="02020603050405020304" pitchFamily="18" charset="0"/>
                <a:cs typeface="Times New Roman" panose="02020603050405020304" pitchFamily="18" charset="0"/>
              </a:rPr>
              <a:t>2023 жылғы 28 маусымға                                                                         </a:t>
            </a:r>
            <a:r>
              <a:rPr lang="kk-KZ" sz="1200" b="1" dirty="0" smtClean="0">
                <a:solidFill>
                  <a:prstClr val="black"/>
                </a:solidFill>
                <a:latin typeface="Times New Roman" panose="02020603050405020304" pitchFamily="18" charset="0"/>
                <a:cs typeface="Times New Roman" panose="02020603050405020304" pitchFamily="18" charset="0"/>
              </a:rPr>
              <a:t>27 </a:t>
            </a:r>
            <a:r>
              <a:rPr lang="kk-KZ" sz="1200" b="1" dirty="0">
                <a:solidFill>
                  <a:prstClr val="black"/>
                </a:solidFill>
                <a:latin typeface="Times New Roman" panose="02020603050405020304" pitchFamily="18" charset="0"/>
                <a:cs typeface="Times New Roman" panose="02020603050405020304" pitchFamily="18" charset="0"/>
              </a:rPr>
              <a:t>маусым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28 маусым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09-ға </a:t>
            </a:r>
            <a:r>
              <a:rPr lang="ru-RU" sz="1200" b="1" dirty="0" err="1">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endParaRPr lang="ru-RU" sz="1200" b="1" dirty="0" smtClean="0">
              <a:latin typeface="Times New Roman" panose="02020603050405020304" pitchFamily="18" charset="0"/>
              <a:cs typeface="Times New Roman" panose="02020603050405020304" pitchFamily="18" charset="0"/>
            </a:endParaRPr>
          </a:p>
          <a:p>
            <a:pPr lvl="0" algn="just"/>
            <a:r>
              <a:rPr lang="kk-KZ" sz="1200" dirty="0">
                <a:solidFill>
                  <a:prstClr val="black"/>
                </a:solidFill>
                <a:latin typeface="Times New Roman" panose="02020603050405020304" pitchFamily="18" charset="0"/>
                <a:cs typeface="Times New Roman" panose="02020603050405020304" pitchFamily="18" charset="0"/>
              </a:rPr>
              <a:t>Көшпелі бұлтты</a:t>
            </a:r>
            <a:r>
              <a:rPr lang="kk-KZ" sz="1200">
                <a:solidFill>
                  <a:prstClr val="black"/>
                </a:solidFill>
                <a:latin typeface="Times New Roman" panose="02020603050405020304" pitchFamily="18" charset="0"/>
                <a:cs typeface="Times New Roman" panose="02020603050405020304" pitchFamily="18" charset="0"/>
              </a:rPr>
              <a:t>, </a:t>
            </a:r>
            <a:r>
              <a:rPr lang="kk-KZ" sz="1200" smtClean="0">
                <a:solidFill>
                  <a:prstClr val="black"/>
                </a:solidFill>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Солтүстік-батыстан</a:t>
            </a:r>
            <a:r>
              <a:rPr lang="ru-RU"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ea typeface="SimSun" panose="02010600030101010101" pitchFamily="2" charset="-122"/>
              </a:rPr>
              <a:t>жел соғады</a:t>
            </a:r>
            <a:r>
              <a:rPr lang="kk-KZ" sz="1200" dirty="0">
                <a:solidFill>
                  <a:prstClr val="black"/>
                </a:solidFill>
                <a:latin typeface="Times New Roman" panose="02020603050405020304" pitchFamily="18" charset="0"/>
                <a:ea typeface="SimSun" panose="02010600030101010101" pitchFamily="2" charset="-122"/>
              </a:rPr>
              <a:t>, күші </a:t>
            </a:r>
            <a:r>
              <a:rPr lang="kk-KZ" sz="1200" dirty="0" smtClean="0">
                <a:solidFill>
                  <a:prstClr val="black"/>
                </a:solidFill>
                <a:latin typeface="Times New Roman" panose="02020603050405020304" pitchFamily="18" charset="0"/>
                <a:ea typeface="SimSun" panose="02010600030101010101" pitchFamily="2" charset="-122"/>
              </a:rPr>
              <a:t>9-14 м/с</a:t>
            </a:r>
            <a:r>
              <a:rPr lang="kk-KZ" sz="1200" dirty="0">
                <a:solidFill>
                  <a:prstClr val="black"/>
                </a:solidFill>
                <a:latin typeface="Times New Roman" panose="02020603050405020304" pitchFamily="18" charset="0"/>
                <a:ea typeface="SimSun" panose="02010600030101010101" pitchFamily="2" charset="-122"/>
              </a:rPr>
              <a:t>.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10-12 </a:t>
            </a:r>
            <a:r>
              <a:rPr lang="ru-RU" sz="1200" dirty="0">
                <a:latin typeface="Times New Roman" panose="02020603050405020304" pitchFamily="18" charset="0"/>
                <a:cs typeface="Times New Roman" panose="02020603050405020304" pitchFamily="18" charset="0"/>
              </a:rPr>
              <a:t>градус </a:t>
            </a:r>
            <a:r>
              <a:rPr lang="ru-RU" sz="1200" dirty="0" smtClean="0">
                <a:latin typeface="Times New Roman" panose="02020603050405020304" pitchFamily="18" charset="0"/>
                <a:cs typeface="Times New Roman" panose="02020603050405020304" pitchFamily="18" charset="0"/>
              </a:rPr>
              <a:t>жылы.</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9981794"/>
              </p:ext>
            </p:extLst>
          </p:nvPr>
        </p:nvGraphicFramePr>
        <p:xfrm>
          <a:off x="5067065" y="4242988"/>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892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9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674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0.135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906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47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0.237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702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0.077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сутегі</a:t>
                      </a:r>
                      <a:r>
                        <a:rPr lang="ru-RU" sz="1000" dirty="0" smtClean="0">
                          <a:solidFill>
                            <a:schemeClr val="tx1"/>
                          </a:solidFill>
                          <a:latin typeface="Times New Roman" panose="02020603050405020304" pitchFamily="18" charset="0"/>
                          <a:cs typeface="Times New Roman" panose="02020603050405020304" pitchFamily="18" charset="0"/>
                        </a:rPr>
                        <a:t> </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0.188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xmlns="" val="3877883692"/>
              </p:ext>
            </p:extLst>
          </p:nvPr>
        </p:nvGraphicFramePr>
        <p:xfrm>
          <a:off x="5079334" y="6248200"/>
          <a:ext cx="4780571" cy="579120"/>
        </p:xfrm>
        <a:graphic>
          <a:graphicData uri="http://schemas.openxmlformats.org/drawingml/2006/table">
            <a:tbl>
              <a:tblPr/>
              <a:tblGrid>
                <a:gridCol w="4780571">
                  <a:extLst>
                    <a:ext uri="{9D8B030D-6E8A-4147-A177-3AD203B41FA5}">
                      <a16:colId xmlns="" xmlns:a16="http://schemas.microsoft.com/office/drawing/2014/main"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smtClean="0">
                        <a:latin typeface="Times New Roman" panose="02020603050405020304" pitchFamily="18" charset="0"/>
                        <a:cs typeface="Times New Roman" panose="02020603050405020304" pitchFamily="18" charset="0"/>
                      </a:endParaRPr>
                    </a:p>
                    <a:p>
                      <a:pPr fontAlgn="base"/>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807422"/>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26 маусым</a:t>
            </a:r>
            <a:endParaRPr lang="ru-RU" altLang="ru-RU" sz="1200" b="1" dirty="0" smtClean="0">
              <a:latin typeface="Times New Roman" panose="02020603050405020304" pitchFamily="18" charset="0"/>
              <a:cs typeface="Times New Roman" panose="02020603050405020304" pitchFamily="18" charset="0"/>
            </a:endParaRP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68372" y="3530423"/>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32980" y="2588710"/>
            <a:ext cx="466757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27 </a:t>
            </a:r>
            <a:r>
              <a:rPr lang="ru-RU" sz="1200" dirty="0" err="1" smtClean="0">
                <a:solidFill>
                  <a:schemeClr val="tx1"/>
                </a:solidFill>
                <a:latin typeface="Times New Roman" panose="02020603050405020304" pitchFamily="18" charset="0"/>
                <a:cs typeface="Times New Roman" panose="02020603050405020304" pitchFamily="18" charset="0"/>
              </a:rPr>
              <a:t>маусымға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түнде</a:t>
            </a:r>
            <a:r>
              <a:rPr lang="ru-RU" sz="1200" dirty="0" smtClean="0">
                <a:solidFill>
                  <a:schemeClr val="tx1"/>
                </a:solidFill>
                <a:latin typeface="Times New Roman" panose="02020603050405020304" pitchFamily="18" charset="0"/>
                <a:cs typeface="Times New Roman" panose="02020603050405020304" pitchFamily="18" charset="0"/>
              </a:rPr>
              <a:t> 28 </a:t>
            </a:r>
            <a:r>
              <a:rPr lang="ru-RU" sz="1200" dirty="0" err="1" smtClean="0">
                <a:solidFill>
                  <a:schemeClr val="tx1"/>
                </a:solidFill>
                <a:latin typeface="Times New Roman" panose="02020603050405020304" pitchFamily="18" charset="0"/>
                <a:cs typeface="Times New Roman" panose="02020603050405020304" pitchFamily="18" charset="0"/>
              </a:rPr>
              <a:t>маусымға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сейілу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қала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xmlns=""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kk-KZ"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18</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Қостанай қ.,  </a:t>
              </a:r>
              <a:r>
                <a:rPr lang="ru-RU" altLang="ru-RU" sz="1000" i="1" dirty="0" err="1" smtClean="0">
                  <a:latin typeface="Times New Roman" panose="02020603050405020304" pitchFamily="18" charset="0"/>
                  <a:cs typeface="Times New Roman" panose="02020603050405020304" pitchFamily="18" charset="0"/>
                </a:rPr>
                <a:t>Дощанова</a:t>
              </a:r>
              <a:r>
                <a:rPr lang="ru-RU" altLang="ru-RU" sz="1000" i="1" dirty="0" smtClean="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smtClean="0">
                <a:solidFill>
                  <a:srgbClr val="000000"/>
                </a:solidFill>
                <a:latin typeface="Times New Roman" panose="02020603050405020304" pitchFamily="18" charset="0"/>
                <a:cs typeface="Times New Roman" panose="02020603050405020304" pitchFamily="18" charset="0"/>
              </a:rPr>
              <a:t>Н. </a:t>
            </a:r>
            <a:r>
              <a:rPr lang="ru-RU" altLang="ru-RU" sz="1200" b="1" i="1" smtClean="0">
                <a:solidFill>
                  <a:srgbClr val="000000"/>
                </a:solidFill>
                <a:latin typeface="Times New Roman" panose="02020603050405020304" pitchFamily="18" charset="0"/>
                <a:cs typeface="Times New Roman" panose="02020603050405020304" pitchFamily="18" charset="0"/>
              </a:rPr>
              <a:t>Казиева</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0,08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17167</TotalTime>
  <Words>580</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3066</cp:revision>
  <cp:lastPrinted>2021-07-01T07:38:07Z</cp:lastPrinted>
  <dcterms:created xsi:type="dcterms:W3CDTF">2018-03-27T06:03:00Z</dcterms:created>
  <dcterms:modified xsi:type="dcterms:W3CDTF">2023-06-26T07:17:41Z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