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8732294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26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26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81144841"/>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xmlns="" val="3583770891"/>
                    </a:ext>
                  </a:extLst>
                </a:gridCol>
                <a:gridCol w="1523448">
                  <a:extLst>
                    <a:ext uri="{9D8B030D-6E8A-4147-A177-3AD203B41FA5}">
                      <a16:colId xmlns:a16="http://schemas.microsoft.com/office/drawing/2014/main" xmlns="" val="1276116030"/>
                    </a:ext>
                  </a:extLst>
                </a:gridCol>
                <a:gridCol w="1154510">
                  <a:extLst>
                    <a:ext uri="{9D8B030D-6E8A-4147-A177-3AD203B41FA5}">
                      <a16:colId xmlns:a16="http://schemas.microsoft.com/office/drawing/2014/main" xmlns=""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0.641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2056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26 маусым с. 21-ден 27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kk-KZ" sz="1100" dirty="0">
                <a:latin typeface="Times New Roman" panose="02020603050405020304" pitchFamily="18" charset="0"/>
                <a:cs typeface="Times New Roman" panose="02020603050405020304" pitchFamily="18" charset="0"/>
              </a:rPr>
              <a:t>жаңбыр, найзағай.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екпіні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12-14, күндіз 24-26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27 маусым с. 21-ден 28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екпіні 15-20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 Ауа температурасы түнде 12-14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28</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22563</TotalTime>
  <Words>589</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3828</cp:revision>
  <cp:lastPrinted>2023-01-16T10:13:34Z</cp:lastPrinted>
  <dcterms:created xsi:type="dcterms:W3CDTF">2018-03-27T06:03:00Z</dcterms:created>
  <dcterms:modified xsi:type="dcterms:W3CDTF">2023-06-26T07:04:04Z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