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78" d="100"/>
          <a:sy n="78" d="100"/>
        </p:scale>
        <p:origin x="-564" y="-84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A5A66671-48E6-4A9E-A810-53940DC90F08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5DD1DD-9265-44E9-B7F5-B1525AB5EBA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6154D0-21E4-4C6E-92A1-3EE0C7AA9B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F20AF8-8526-4C48-9905-E224561AA04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A824D7-1DFD-4ADA-8BEA-325621E080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9985FC-7BA3-41DD-A36E-63B1F604DF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5EED09-C5DD-4533-B8FA-015659BDD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EDBCDF-383A-4B1F-BDCB-96301053057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CF7C69-FA91-4762-943A-8D6866009B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E92A59-B31F-40B9-B923-683BA0ABAB8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EDF771-58C5-461F-BDD9-B3E9B6E14E7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8593E2-F96C-416A-8A39-18A6F2A8F7E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C633ADB-A8E0-466B-944F-13601DB65CC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17</a:t>
            </a:r>
            <a:r>
              <a:rPr lang="en-US" altLang="zh-CN" sz="1600" b="1" i="1">
                <a:solidFill>
                  <a:srgbClr val="002060"/>
                </a:solidFill>
                <a:cs typeface="Times New Roman" pitchFamily="18" charset="0"/>
              </a:rPr>
              <a:t>8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altLang="zh-CN" b="1" i="1">
                <a:solidFill>
                  <a:srgbClr val="002060"/>
                </a:solidFill>
                <a:cs typeface="宋体"/>
              </a:rPr>
              <a:t>27</a:t>
            </a:r>
            <a:r>
              <a:rPr lang="kk-KZ" altLang="zh-CN" b="1" i="1">
                <a:solidFill>
                  <a:srgbClr val="002060"/>
                </a:solidFill>
                <a:cs typeface="宋体"/>
              </a:rPr>
              <a:t> июня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32350" cy="18446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>
                <a:solidFill>
                  <a:schemeClr val="tx1"/>
                </a:solidFill>
                <a:cs typeface="Times New Roman" pitchFamily="18" charset="0"/>
              </a:rPr>
              <a:t>на 2</a:t>
            </a:r>
            <a:r>
              <a:rPr lang="en-US" altLang="ru-RU" sz="1100" b="1">
                <a:solidFill>
                  <a:schemeClr val="tx1"/>
                </a:solidFill>
                <a:cs typeface="Times New Roman" pitchFamily="18" charset="0"/>
              </a:rPr>
              <a:t>8</a:t>
            </a:r>
            <a:r>
              <a:rPr lang="ru-RU" altLang="ru-RU" sz="1100" b="1">
                <a:solidFill>
                  <a:schemeClr val="tx1"/>
                </a:solidFill>
                <a:cs typeface="Times New Roman" pitchFamily="18" charset="0"/>
              </a:rPr>
              <a:t> июня</a:t>
            </a:r>
          </a:p>
          <a:p>
            <a:pPr algn="ctr"/>
            <a:r>
              <a:rPr lang="ru-RU" sz="1100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en-US" sz="1100" b="1">
                <a:solidFill>
                  <a:schemeClr val="tx1"/>
                </a:solidFill>
                <a:cs typeface="Times New Roman" pitchFamily="18" charset="0"/>
              </a:rPr>
              <a:t>27</a:t>
            </a:r>
            <a:r>
              <a:rPr lang="ru-RU" sz="1100" b="1">
                <a:solidFill>
                  <a:schemeClr val="tx1"/>
                </a:solidFill>
                <a:sym typeface="+mn-ea"/>
              </a:rPr>
              <a:t> </a:t>
            </a:r>
            <a:r>
              <a:rPr lang="ru-RU" sz="1100" b="1">
                <a:solidFill>
                  <a:schemeClr val="tx1"/>
                </a:solidFill>
              </a:rPr>
              <a:t>июня</a:t>
            </a:r>
            <a:r>
              <a:rPr lang="ru-RU" sz="1100">
                <a:solidFill>
                  <a:schemeClr val="tx1"/>
                </a:solidFill>
              </a:rPr>
              <a:t> </a:t>
            </a:r>
            <a:r>
              <a:rPr lang="ru-RU" sz="1100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2</a:t>
            </a:r>
            <a:r>
              <a:rPr lang="en-US" sz="1100" b="1">
                <a:solidFill>
                  <a:schemeClr val="tx1"/>
                </a:solidFill>
                <a:cs typeface="Times New Roman" pitchFamily="18" charset="0"/>
                <a:sym typeface="+mn-ea"/>
              </a:rPr>
              <a:t>9</a:t>
            </a:r>
            <a:r>
              <a:rPr lang="ru-RU" sz="1100" b="1">
                <a:solidFill>
                  <a:schemeClr val="tx1"/>
                </a:solidFill>
                <a:sym typeface="+mn-ea"/>
              </a:rPr>
              <a:t> июня</a:t>
            </a:r>
            <a:endParaRPr lang="ru-RU" sz="1100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altLang="zh-CN">
                <a:solidFill>
                  <a:schemeClr val="tx1"/>
                </a:solidFill>
              </a:rPr>
              <a:t>Переменная облачность, </a:t>
            </a:r>
            <a:r>
              <a:rPr lang="kk-KZ" altLang="zh-CN">
                <a:solidFill>
                  <a:schemeClr val="tx1"/>
                </a:solidFill>
              </a:rPr>
              <a:t>днем небольшой дождь, гроза</a:t>
            </a:r>
            <a:r>
              <a:rPr lang="ru-RU" altLang="zh-CN">
                <a:solidFill>
                  <a:schemeClr val="tx1"/>
                </a:solidFill>
              </a:rPr>
              <a:t>. Ветер западный </a:t>
            </a:r>
            <a:r>
              <a:rPr lang="kk-KZ" altLang="zh-CN">
                <a:solidFill>
                  <a:schemeClr val="tx1"/>
                </a:solidFill>
              </a:rPr>
              <a:t>3-8, при грозе порывы 13 </a:t>
            </a:r>
            <a:r>
              <a:rPr lang="ru-RU" altLang="zh-CN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altLang="zh-CN">
                <a:solidFill>
                  <a:schemeClr val="tx1"/>
                </a:solidFill>
              </a:rPr>
              <a:t>19-21</a:t>
            </a:r>
            <a:r>
              <a:rPr lang="ru-RU" altLang="zh-CN">
                <a:solidFill>
                  <a:schemeClr val="tx1"/>
                </a:solidFill>
              </a:rPr>
              <a:t>, днем </a:t>
            </a:r>
            <a:r>
              <a:rPr lang="kk-KZ" altLang="zh-CN">
                <a:solidFill>
                  <a:schemeClr val="tx1"/>
                </a:solidFill>
              </a:rPr>
              <a:t>30-32</a:t>
            </a:r>
            <a:r>
              <a:rPr lang="ru-RU" altLang="zh-CN">
                <a:solidFill>
                  <a:schemeClr val="tx1"/>
                </a:solidFill>
              </a:rPr>
              <a:t> тепла</a:t>
            </a:r>
            <a:r>
              <a:rPr lang="ru-RU" altLang="ru-RU">
                <a:solidFill>
                  <a:schemeClr val="tx1"/>
                </a:solidFill>
              </a:rPr>
              <a:t>.</a:t>
            </a:r>
            <a:endParaRPr lang="ru-RU" altLang="zh-CN">
              <a:solidFill>
                <a:schemeClr val="tx1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r>
              <a:rPr lang="ru-RU" sz="1100" b="1">
                <a:solidFill>
                  <a:schemeClr val="tx1"/>
                </a:solidFill>
                <a:cs typeface="Times New Roman" pitchFamily="18" charset="0"/>
              </a:rPr>
              <a:t>на ночь 2</a:t>
            </a:r>
            <a:r>
              <a:rPr lang="en-US" sz="1100" b="1">
                <a:solidFill>
                  <a:schemeClr val="tx1"/>
                </a:solidFill>
                <a:cs typeface="Times New Roman" pitchFamily="18" charset="0"/>
              </a:rPr>
              <a:t>9</a:t>
            </a:r>
            <a:r>
              <a:rPr lang="ru-RU" sz="1100" b="1">
                <a:solidFill>
                  <a:schemeClr val="tx1"/>
                </a:solidFill>
                <a:cs typeface="Times New Roman" pitchFamily="18" charset="0"/>
              </a:rPr>
              <a:t> июня</a:t>
            </a:r>
          </a:p>
          <a:p>
            <a:pPr algn="ctr">
              <a:buFont typeface="Arial" charset="0"/>
              <a:buNone/>
            </a:pPr>
            <a:r>
              <a:rPr lang="ru-RU" sz="1100" b="1">
                <a:solidFill>
                  <a:schemeClr val="tx1"/>
                </a:solidFill>
                <a:cs typeface="Times New Roman" pitchFamily="18" charset="0"/>
              </a:rPr>
              <a:t>с 21 ч. 2</a:t>
            </a:r>
            <a:r>
              <a:rPr lang="en-US" sz="1100" b="1">
                <a:solidFill>
                  <a:schemeClr val="tx1"/>
                </a:solidFill>
                <a:cs typeface="Times New Roman" pitchFamily="18" charset="0"/>
              </a:rPr>
              <a:t>9</a:t>
            </a:r>
            <a:r>
              <a:rPr lang="ru-RU" sz="1100" b="1">
                <a:solidFill>
                  <a:schemeClr val="tx1"/>
                </a:solidFill>
                <a:sym typeface="+mn-ea"/>
              </a:rPr>
              <a:t> июня</a:t>
            </a:r>
            <a:r>
              <a:rPr lang="ru-RU" sz="1100">
                <a:solidFill>
                  <a:schemeClr val="tx1"/>
                </a:solidFill>
              </a:rPr>
              <a:t> </a:t>
            </a:r>
            <a:r>
              <a:rPr lang="ru-RU" sz="1100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</a:t>
            </a:r>
            <a:r>
              <a:rPr lang="en-US" sz="1100" b="1">
                <a:solidFill>
                  <a:schemeClr val="tx1"/>
                </a:solidFill>
                <a:cs typeface="Times New Roman" pitchFamily="18" charset="0"/>
                <a:sym typeface="+mn-ea"/>
              </a:rPr>
              <a:t>30</a:t>
            </a:r>
            <a:r>
              <a:rPr lang="ru-RU" sz="1100" b="1">
                <a:solidFill>
                  <a:schemeClr val="tx1"/>
                </a:solidFill>
                <a:cs typeface="Times New Roman" pitchFamily="18" charset="0"/>
                <a:sym typeface="+mn-ea"/>
              </a:rPr>
              <a:t> июня</a:t>
            </a:r>
          </a:p>
          <a:p>
            <a:pPr algn="just"/>
            <a:r>
              <a:rPr lang="ru-RU" sz="1100">
                <a:solidFill>
                  <a:schemeClr val="tx1"/>
                </a:solidFill>
              </a:rPr>
              <a:t>Переменная облачность, </a:t>
            </a:r>
            <a:r>
              <a:rPr lang="ru-RU" altLang="ru-RU">
                <a:solidFill>
                  <a:schemeClr val="tx1"/>
                </a:solidFill>
              </a:rPr>
              <a:t>без осадков. Ветер западный 3-8м/с</a:t>
            </a:r>
            <a:r>
              <a:rPr lang="ru-RU" sz="1100">
                <a:solidFill>
                  <a:schemeClr val="tx1"/>
                </a:solidFill>
              </a:rPr>
              <a:t>. Температура воздуха 18-20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45063" y="2319338"/>
            <a:ext cx="4824412" cy="101758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>
                <a:solidFill>
                  <a:schemeClr val="tx1"/>
                </a:solidFill>
                <a:sym typeface="+mn-ea"/>
              </a:rPr>
              <a:t>2</a:t>
            </a:r>
            <a:r>
              <a:rPr lang="en-US">
                <a:solidFill>
                  <a:schemeClr val="tx1"/>
                </a:solidFill>
                <a:sym typeface="+mn-ea"/>
              </a:rPr>
              <a:t>8</a:t>
            </a:r>
            <a:r>
              <a:rPr lang="ru-RU">
                <a:solidFill>
                  <a:schemeClr val="tx1"/>
                </a:solidFill>
                <a:sym typeface="+mn-ea"/>
              </a:rPr>
              <a:t> июня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, ночью 2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9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июня 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рассеиванию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пониженный</a:t>
            </a:r>
            <a:r>
              <a:rPr lang="ru-RU" altLang="en-US" b="1"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/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5063" y="3827463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</a:t>
            </a:r>
            <a:r>
              <a:rPr lang="en-US" altLang="ru-RU" b="1">
                <a:solidFill>
                  <a:schemeClr val="tx1"/>
                </a:solidFill>
                <a:cs typeface="Times New Roman" pitchFamily="18" charset="0"/>
              </a:rPr>
              <a:t>7</a:t>
            </a: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 июня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5026025" y="4302125"/>
          <a:ext cx="4684713" cy="2089150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/>
                  </a:extLst>
                </a:gridCol>
                <a:gridCol w="1398587">
                  <a:extLst>
                    <a:ext uri="{9D8B030D-6E8A-4147-A177-3AD203B41FA5}"/>
                  </a:extLst>
                </a:gridCol>
                <a:gridCol w="1481138">
                  <a:extLst>
                    <a:ext uri="{9D8B030D-6E8A-4147-A177-3AD203B41FA5}"/>
                  </a:extLst>
                </a:gridCol>
              </a:tblGrid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306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135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171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322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2533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17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194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1.0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171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45063" y="3338513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900" b="1" i="1">
                <a:solidFill>
                  <a:srgbClr val="000000"/>
                </a:solidFill>
                <a:cs typeface="Times New Roman" pitchFamily="18" charset="0"/>
              </a:rPr>
              <a:t>Медеуова Г.А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.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Досболова У.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16336</TotalTime>
  <Words>564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3483</cp:revision>
  <cp:lastPrinted>2021-07-01T09:11:30Z</cp:lastPrinted>
  <dcterms:created xsi:type="dcterms:W3CDTF">2018-03-27T06:03:00Z</dcterms:created>
  <dcterms:modified xsi:type="dcterms:W3CDTF">2023-06-27T07:06:27Z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