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538887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97197161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kk-KZ" sz="1200" dirty="0" smtClean="0">
                <a:latin typeface="Times New Roman"/>
                <a:ea typeface="Times New Roman"/>
              </a:rPr>
              <a:t>северный 7-12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15-17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29-31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17-19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13991</TotalTime>
  <Words>583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2690</cp:revision>
  <cp:lastPrinted>2021-07-01T03:56:27Z</cp:lastPrinted>
  <dcterms:created xsi:type="dcterms:W3CDTF">2018-03-27T06:03:00Z</dcterms:created>
  <dcterms:modified xsi:type="dcterms:W3CDTF">2023-06-27T06:36:27Z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