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5489377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№178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дождь, гроза, град, шквал. Ветер юго-западный с переходом на северо-западный 7-12, порывы 15 м/с. Температура воздуха ночью 10-12, днем 16-18 тепла.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з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6044208"/>
              </p:ext>
            </p:extLst>
          </p:nvPr>
        </p:nvGraphicFramePr>
        <p:xfrm>
          <a:off x="5019674" y="4221088"/>
          <a:ext cx="4691064" cy="22057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16884</TotalTime>
  <Words>652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2914</cp:revision>
  <cp:lastPrinted>2021-07-01T03:56:27Z</cp:lastPrinted>
  <dcterms:created xsi:type="dcterms:W3CDTF">2018-03-27T06:03:00Z</dcterms:created>
  <dcterms:modified xsi:type="dcterms:W3CDTF">2023-06-27T05:57:56Z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