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14238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 июня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западный, северо-западный 7-12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9245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18171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2021-10-14T11:15:53Z</cp:lastPrinted>
  <dcterms:created xsi:type="dcterms:W3CDTF">2018-03-27T06:03:00Z</dcterms:created>
  <dcterms:modified xsi:type="dcterms:W3CDTF">2023-06-27T05:54:46Z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