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8886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597694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2023-06-27T06:32:49Z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