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92538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16-18, </a:t>
            </a:r>
            <a:r>
              <a:rPr lang="ru-RU" sz="120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30-32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7228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14835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3057</cp:revision>
  <cp:lastPrinted>2023-06-27T04:55:40Z</cp:lastPrinted>
  <dcterms:created xsi:type="dcterms:W3CDTF">2018-03-27T06:03:00Z</dcterms:created>
  <dcterms:modified xsi:type="dcterms:W3CDTF">2023-06-27T04:55:54Z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