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28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27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28 июня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7-12 м/с. Температура воздуха ночью 16-18, днем 28-30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29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28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29 июня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15-17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28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88"/>
          <a:ext cx="4513543" cy="23449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1771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16222</TotalTime>
  <Words>566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3312</cp:revision>
  <cp:lastPrinted>2021-07-01T03:56:27Z</cp:lastPrinted>
  <dcterms:created xsi:type="dcterms:W3CDTF">2018-03-27T06:03:00Z</dcterms:created>
  <dcterms:modified xsi:type="dcterms:W3CDTF">2023-06-27T06:21:50Z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