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613843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944217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восточный, юго-восточный 9-14, днем при грозе порывы 18 м/с. Температура воздуха ночью 10-12, днем 24-26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20437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3394</cp:revision>
  <cp:lastPrinted>2021-07-01T03:56:27Z</cp:lastPrinted>
  <dcterms:created xsi:type="dcterms:W3CDTF">2018-03-27T06:03:00Z</dcterms:created>
  <dcterms:modified xsi:type="dcterms:W3CDTF">2023-06-27T07:01:27Z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