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75" d="100"/>
          <a:sy n="75" d="100"/>
        </p:scale>
        <p:origin x="78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916772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Облачно, дождь, гроза. Ветер юго-западный 9-14, порывы 15-20 м/с. Температура воздуха ночью 13-15, днем 20-22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29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дождь, гроза.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9-14, порывы 15-20 м/с. Температура воздуха  12-14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июня, ночью 29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862070"/>
              </p:ext>
            </p:extLst>
          </p:nvPr>
        </p:nvGraphicFramePr>
        <p:xfrm>
          <a:off x="5046684" y="3877540"/>
          <a:ext cx="4522993" cy="2432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23319</TotalTime>
  <Words>661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3871</cp:revision>
  <cp:lastPrinted>2021-11-30T05:55:24Z</cp:lastPrinted>
  <dcterms:created xsi:type="dcterms:W3CDTF">2018-03-27T06:03:00Z</dcterms:created>
  <dcterms:modified xsi:type="dcterms:W3CDTF">2023-06-27T04:46:58Z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