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75" d="100"/>
          <a:sy n="75" d="100"/>
        </p:scale>
        <p:origin x="78" y="6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426663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a:t>
                      </a:r>
                      <a:r>
                        <a:rPr lang="kk-KZ" altLang="zh-CN" sz="1200" b="1" i="1" baseline="0">
                          <a:solidFill>
                            <a:srgbClr val="002060"/>
                          </a:solidFill>
                          <a:latin typeface="Times New Roman" panose="02020603050405020304" pitchFamily="18" charset="0"/>
                          <a:cs typeface="Times New Roman" panose="02020603050405020304" pitchFamily="18" charset="0"/>
                        </a:rPr>
                        <a:t>жыл 27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868101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28</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27 маусым с. 21-ден 28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жаңбыр, найзағай.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13-15, күндіз 20-22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маусым с. 21-ден 29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29</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22564</TotalTime>
  <Words>617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3831</cp:revision>
  <cp:lastPrinted>2023-01-16T10:13:34Z</cp:lastPrinted>
  <dcterms:created xsi:type="dcterms:W3CDTF">2018-03-27T06:03:00Z</dcterms:created>
  <dcterms:modified xsi:type="dcterms:W3CDTF">2023-06-27T04:46:54Z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