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6"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297680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178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1966590"/>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16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371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40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күндіз жаңбыр, найзағай.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шығыстан, оңтүстік-шығыстан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күндіз найзағай кезінде екпіні 18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10-12,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24-26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29 </a:t>
            </a:r>
            <a:r>
              <a:rPr lang="ru-RU" sz="1200" b="1" dirty="0" err="1" smtClean="0">
                <a:solidFill>
                  <a:srgbClr val="000000"/>
                </a:solidFill>
                <a:latin typeface="Times New Roman" pitchFamily="18" charset="0"/>
                <a:cs typeface="Times New Roman" pitchFamily="18" charset="0"/>
                <a:sym typeface="+mn-ea"/>
              </a:rPr>
              <a:t>маусымға</a:t>
            </a:r>
            <a:r>
              <a:rPr lang="kk-KZ"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12-14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28 </a:t>
            </a:r>
            <a:r>
              <a:rPr lang="ru-RU" sz="1200" b="1" dirty="0" err="1" smtClean="0">
                <a:solidFill>
                  <a:schemeClr val="tx1"/>
                </a:solidFill>
                <a:latin typeface="Times New Roman" panose="02020603050405020304" pitchFamily="18" charset="0"/>
                <a:cs typeface="Times New Roman" panose="02020603050405020304" pitchFamily="18" charset="0"/>
              </a:rPr>
              <a:t>маусымда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29 </a:t>
            </a:r>
            <a:r>
              <a:rPr lang="kk-KZ" sz="1200" b="1" dirty="0" smtClean="0">
                <a:solidFill>
                  <a:schemeClr val="tx1"/>
                </a:solidFill>
                <a:latin typeface="Times New Roman" panose="02020603050405020304" pitchFamily="18" charset="0"/>
                <a:cs typeface="Times New Roman" panose="02020603050405020304" pitchFamily="18" charset="0"/>
              </a:rPr>
              <a:t>маусымда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8780" y="622700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20653</TotalTime>
  <Words>589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3673</cp:revision>
  <cp:lastPrinted>2021-07-01T03:56:27Z</cp:lastPrinted>
  <dcterms:created xsi:type="dcterms:W3CDTF">2018-03-27T06:03:00Z</dcterms:created>
  <dcterms:modified xsi:type="dcterms:W3CDTF">2023-06-27T07:01:24Z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