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4955226"/>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a:solidFill>
                            <a:srgbClr val="002060"/>
                          </a:solidFill>
                          <a:latin typeface="Times New Roman" panose="02020603050405020304" pitchFamily="18" charset="0"/>
                          <a:cs typeface="Times New Roman" panose="02020603050405020304" pitchFamily="18" charset="0"/>
                        </a:rPr>
                        <a:t>№ 178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27  </a:t>
            </a:r>
            <a:r>
              <a:rPr lang="ru-RU" altLang="ru-RU" sz="1200" b="1" dirty="0" err="1">
                <a:latin typeface="Times New Roman" pitchFamily="18" charset="0"/>
                <a:cs typeface="Times New Roman" pitchFamily="18" charset="0"/>
              </a:rPr>
              <a:t>маусымда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28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27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28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Оңтүстік-батыс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 </a:t>
            </a:r>
            <a:r>
              <a:rPr lang="kk-KZ" sz="1200" dirty="0">
                <a:solidFill>
                  <a:prstClr val="black"/>
                </a:solidFill>
                <a:latin typeface="Times New Roman" pitchFamily="18" charset="0"/>
                <a:cs typeface="Times New Roman" pitchFamily="18" charset="0"/>
              </a:rPr>
              <a:t>градус жылы болады. </a:t>
            </a:r>
            <a:endParaRPr lang="kk-KZ" sz="1200" dirty="0" smtClean="0">
              <a:solidFill>
                <a:prstClr val="black"/>
              </a:solidFill>
              <a:latin typeface="Times New Roman" pitchFamily="18" charset="0"/>
              <a:cs typeface="Times New Roman" pitchFamily="18" charset="0"/>
            </a:endParaRPr>
          </a:p>
          <a:p>
            <a:pPr lvl="0"/>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28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29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a:t>
            </a:r>
            <a:r>
              <a:rPr lang="kk-KZ" sz="1200" dirty="0" smtClean="0">
                <a:solidFill>
                  <a:prstClr val="black"/>
                </a:solidFill>
                <a:latin typeface="Times New Roman" pitchFamily="18" charset="0"/>
                <a:ea typeface="Calibri"/>
                <a:cs typeface="Times New Roman" pitchFamily="18" charset="0"/>
              </a:rPr>
              <a:t>тан</a:t>
            </a:r>
            <a:r>
              <a:rPr lang="kk-KZ" sz="1200" dirty="0" smtClean="0">
                <a:solidFill>
                  <a:prstClr val="black"/>
                </a:solidFill>
                <a:latin typeface="Times New Roman"/>
                <a:ea typeface="Calibri"/>
              </a:rPr>
              <a:t>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73841840"/>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4338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14651</TotalTime>
  <Words>582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3019</cp:revision>
  <cp:lastPrinted>2023-06-27T04:58:16Z</cp:lastPrinted>
  <dcterms:created xsi:type="dcterms:W3CDTF">2018-03-27T06:03:00Z</dcterms:created>
  <dcterms:modified xsi:type="dcterms:W3CDTF">2023-06-27T04:59:03Z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