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3" d="100"/>
          <a:sy n="93"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73012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 жаңбыр жауады. </a:t>
            </a:r>
            <a:r>
              <a:rPr lang="kk-KZ" sz="1200" dirty="0">
                <a:solidFill>
                  <a:prstClr val="black"/>
                </a:solidFill>
                <a:latin typeface="Times New Roman" pitchFamily="18" charset="0"/>
                <a:cs typeface="Times New Roman" pitchFamily="18" charset="0"/>
              </a:rPr>
              <a:t>Жел 9-14, </a:t>
            </a:r>
            <a:r>
              <a:rPr lang="kk-KZ" sz="1200" dirty="0" smtClean="0">
                <a:solidFill>
                  <a:prstClr val="black"/>
                </a:solidFill>
                <a:latin typeface="Times New Roman" pitchFamily="18" charset="0"/>
                <a:cs typeface="Times New Roman" pitchFamily="18" charset="0"/>
              </a:rPr>
              <a:t>кей уақытта </a:t>
            </a:r>
            <a:r>
              <a:rPr lang="kk-KZ" sz="1200" dirty="0">
                <a:solidFill>
                  <a:prstClr val="black"/>
                </a:solidFill>
                <a:latin typeface="Times New Roman" pitchFamily="18" charset="0"/>
                <a:cs typeface="Times New Roman" pitchFamily="18" charset="0"/>
              </a:rPr>
              <a:t>екпіні 15-20 м/с. Ауаның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a:t>
            </a:r>
            <a:r>
              <a:rPr lang="ru-RU" sz="1200" b="1" dirty="0" smtClean="0">
                <a:solidFill>
                  <a:srgbClr val="000000"/>
                </a:solidFill>
                <a:latin typeface="Times New Roman" panose="02020603050405020304" pitchFamily="18" charset="0"/>
                <a:cs typeface="Times New Roman" panose="02020603050405020304" pitchFamily="18" charset="0"/>
              </a:rPr>
              <a:t>28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268062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81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latin typeface="Times New Roman" pitchFamily="18" charset="0"/>
                          <a:ea typeface="Calibri"/>
                          <a:cs typeface="Times New Roman" pitchFamily="18" charset="0"/>
                        </a:rPr>
                        <a:t>0.506</a:t>
                      </a:r>
                      <a:endParaRPr lang="ru-RU" sz="100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95</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0.316</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137</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0.274</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616</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0.123</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40</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0.201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8</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latin typeface="Times New Roman" pitchFamily="18" charset="0"/>
                          <a:ea typeface="Calibri"/>
                          <a:cs typeface="Times New Roman" pitchFamily="18" charset="0"/>
                        </a:rPr>
                        <a:t>0.021</a:t>
                      </a:r>
                      <a:endParaRPr lang="ru-RU" sz="1000" dirty="0">
                        <a:latin typeface="Times New Roman" pitchFamily="18" charset="0"/>
                        <a:ea typeface="Calibri"/>
                        <a:cs typeface="Times New Roman"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З.</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14417</TotalTime>
  <Words>536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2677</cp:revision>
  <cp:lastPrinted>2021-07-01T07:38:07Z</cp:lastPrinted>
  <dcterms:created xsi:type="dcterms:W3CDTF">2018-03-27T06:03:00Z</dcterms:created>
  <dcterms:modified xsi:type="dcterms:W3CDTF">2023-06-27T07:27:09Z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