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6" d="100"/>
          <a:sy n="106" d="100"/>
        </p:scale>
        <p:origin x="20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9094931"/>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178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95780123"/>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1362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0,019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0,513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28</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күші 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29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28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smtClean="0">
                <a:solidFill>
                  <a:srgbClr val="000000"/>
                </a:solidFill>
                <a:latin typeface="Times New Roman" panose="02020603050405020304" pitchFamily="18" charset="0"/>
                <a:cs typeface="Times New Roman" panose="02020603050405020304" pitchFamily="18" charset="0"/>
                <a:sym typeface="+mn-ea"/>
              </a:rPr>
              <a:t>Жел </a:t>
            </a:r>
            <a:r>
              <a:rPr lang="kk-KZ" sz="110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21852</TotalTime>
  <Words>586</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2859</cp:revision>
  <cp:lastPrinted>2021-07-01T07:38:07Z</cp:lastPrinted>
  <dcterms:created xsi:type="dcterms:W3CDTF">2018-03-27T06:03:00Z</dcterms:created>
  <dcterms:modified xsi:type="dcterms:W3CDTF">2023-06-27T07:51:50Z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