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28 маусымға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27 </a:t>
            </a:r>
            <a:r>
              <a:rPr lang="ru-RU" sz="1100" b="1" dirty="0" err="1" smtClean="0">
                <a:latin typeface="Times New Roman" pitchFamily="18" charset="0"/>
                <a:cs typeface="Times New Roman" pitchFamily="18" charset="0"/>
              </a:rPr>
              <a:t>маусым</a:t>
            </a:r>
            <a:r>
              <a:rPr lang="kk-KZ"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28</a:t>
            </a:r>
            <a:r>
              <a:rPr lang="kk-KZ" altLang="ru-RU" sz="1100" b="1" dirty="0" smtClean="0">
                <a:latin typeface="Times New Roman" pitchFamily="18" charset="0"/>
                <a:ea typeface="Times New Roman KZ" pitchFamily="18" charset="0"/>
                <a:cs typeface="Times New Roman" pitchFamily="18" charset="0"/>
              </a:rPr>
              <a:t> маусым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 жауын-шашынсыз</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Солтүстік-баты</a:t>
            </a:r>
            <a:r>
              <a:rPr lang="ru-RU" sz="1200" dirty="0" smtClean="0">
                <a:latin typeface="Times New Roman" pitchFamily="18" charset="0"/>
                <a:cs typeface="Times New Roman" pitchFamily="18" charset="0"/>
              </a:rPr>
              <a:t>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7-12м/с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16-18,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28-30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29 маусымға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28 </a:t>
            </a:r>
            <a:r>
              <a:rPr lang="kk-KZ" altLang="ru-RU" sz="1100" b="1" dirty="0" smtClean="0">
                <a:latin typeface="Times New Roman" pitchFamily="18" charset="0"/>
                <a:ea typeface="Times New Roman KZ" pitchFamily="18" charset="0"/>
                <a:cs typeface="Times New Roman" pitchFamily="18" charset="0"/>
              </a:rPr>
              <a:t>маусым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29</a:t>
            </a:r>
            <a:r>
              <a:rPr lang="kk-KZ" sz="1100" b="1" dirty="0" smtClean="0">
                <a:latin typeface="Times New Roman" pitchFamily="18" charset="0"/>
                <a:ea typeface="Times New Roman KZ" pitchFamily="18" charset="0"/>
                <a:cs typeface="Times New Roman" pitchFamily="18" charset="0"/>
              </a:rPr>
              <a:t> маусым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С</a:t>
            </a:r>
            <a:r>
              <a:rPr lang="kk-KZ" sz="1200" dirty="0" smtClean="0">
                <a:latin typeface="Times New Roman" pitchFamily="18" charset="0"/>
                <a:cs typeface="Times New Roman" pitchFamily="18" charset="0"/>
              </a:rPr>
              <a:t>олтүстік-баты</a:t>
            </a:r>
            <a:r>
              <a:rPr lang="ru-RU" sz="1200" dirty="0" smtClean="0">
                <a:latin typeface="Times New Roman" pitchFamily="18" charset="0"/>
                <a:cs typeface="Times New Roman" pitchFamily="18" charset="0"/>
              </a:rPr>
              <a:t>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28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29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rPr>
                        <a:t>0</a:t>
                      </a:r>
                      <a:endParaRPr lang="ru-RU" sz="1000" dirty="0">
                        <a:solidFill>
                          <a:schemeClr val="tx1"/>
                        </a:solidFill>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ru-RU" sz="1000" b="0" i="0" u="none" strike="noStrike" dirty="0" smtClean="0">
                          <a:solidFill>
                            <a:schemeClr val="tx1"/>
                          </a:solidFill>
                          <a:latin typeface="Times New Roman" pitchFamily="18" charset="0"/>
                          <a:cs typeface="Times New Roman" pitchFamily="18" charset="0"/>
                        </a:rPr>
                        <a:t>1771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8</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smtClean="0">
                <a:solidFill>
                  <a:srgbClr val="000000"/>
                </a:solidFill>
                <a:latin typeface="Times New Roman" panose="02020603050405020304" pitchFamily="18" charset="0"/>
                <a:cs typeface="Times New Roman" panose="02020603050405020304" pitchFamily="18" charset="0"/>
              </a:rPr>
              <a:t> Байменова А.А</a:t>
            </a:r>
            <a:r>
              <a:rPr lang="ru-RU" altLang="ru-RU" sz="1400" b="1" i="1" dirty="0" smtClean="0">
                <a:solidFill>
                  <a:srgbClr val="000000"/>
                </a:solidFill>
                <a:latin typeface="Times New Roman" panose="02020603050405020304" pitchFamily="18" charset="0"/>
                <a:cs typeface="Times New Roman" panose="02020603050405020304" pitchFamily="18" charset="0"/>
              </a:rPr>
              <a:t>. /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15968</TotalTime>
  <Words>543</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3369</cp:revision>
  <cp:lastPrinted>2021-07-01T03:56:27Z</cp:lastPrinted>
  <dcterms:created xsi:type="dcterms:W3CDTF">2018-03-27T06:03:00Z</dcterms:created>
  <dcterms:modified xsi:type="dcterms:W3CDTF">2023-06-27T06:21:42Z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