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27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2315009"/>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15-20 м/с,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екпіні 23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indent="182563" algn="ctr">
              <a:tabLst>
                <a:tab pos="180975" algn="l"/>
              </a:tabLst>
            </a:pPr>
            <a:endParaRPr lang="kk-KZ"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a:t>
            </a:r>
            <a:r>
              <a:rPr lang="ru-RU" sz="1100" smtClean="0">
                <a:latin typeface="Times New Roman" pitchFamily="18" charset="0"/>
                <a:cs typeface="Times New Roman" pitchFamily="18" charset="0"/>
              </a:rPr>
              <a:t>9-11 </a:t>
            </a:r>
            <a:r>
              <a:rPr lang="kk-KZ" sz="110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28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29</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13782</TotalTime>
  <Words>561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3269</cp:revision>
  <cp:lastPrinted>2021-07-01T03:56:27Z</cp:lastPrinted>
  <dcterms:created xsi:type="dcterms:W3CDTF">2018-03-27T06:03:00Z</dcterms:created>
  <dcterms:modified xsi:type="dcterms:W3CDTF">2023-06-27T06:51:46Z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