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28" d="100"/>
          <a:sy n="128" d="100"/>
        </p:scale>
        <p:origin x="-155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32321378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178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маусымға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27 маусымнан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28 маусымға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Солтүтік-бат</a:t>
            </a:r>
            <a:r>
              <a:rPr lang="uz-Cyrl-UZ" sz="1100" dirty="0" smtClean="0">
                <a:latin typeface="Times New Roman" pitchFamily="18" charset="0"/>
                <a:cs typeface="Times New Roman" pitchFamily="18" charset="0"/>
              </a:rPr>
              <a:t>ыстан </a:t>
            </a:r>
            <a:r>
              <a:rPr lang="kk-KZ" sz="1100" dirty="0" smtClean="0">
                <a:latin typeface="Times New Roman" pitchFamily="18" charset="0"/>
                <a:cs typeface="Times New Roman" pitchFamily="18" charset="0"/>
              </a:rPr>
              <a:t>жел соғады, күші 2-7 м/с. Ауа температурасы түнде 17-19, күндіз 31-33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29 маусымға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28 маусымнан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29 маусымға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Солтүстік-батыстан </a:t>
            </a:r>
            <a:r>
              <a:rPr lang="kk-KZ" sz="1100" dirty="0" smtClean="0">
                <a:latin typeface="Times New Roman" pitchFamily="18" charset="0"/>
                <a:cs typeface="Times New Roman" pitchFamily="18" charset="0"/>
              </a:rPr>
              <a:t>жел соғады, күші 2-7 м/с. Ауа температурасы 16-18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29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13620</TotalTime>
  <Words>585</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2908</cp:revision>
  <cp:lastPrinted>2021-07-01T03:56:27Z</cp:lastPrinted>
  <dcterms:created xsi:type="dcterms:W3CDTF">2018-03-27T06:03:00Z</dcterms:created>
  <dcterms:modified xsi:type="dcterms:W3CDTF">2023-06-27T06:43:01Z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