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68857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северо-западный 9-14, временами порывы 15-20 м/с. Температура воздуха ночью 9-11, днем 23-25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с переходом на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91270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0.461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0.331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0.241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0.098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15892</TotalTime>
  <Words>533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2724</cp:revision>
  <cp:lastPrinted>2021-07-01T03:56:27Z</cp:lastPrinted>
  <dcterms:created xsi:type="dcterms:W3CDTF">2018-03-27T06:03:00Z</dcterms:created>
  <dcterms:modified xsi:type="dcterms:W3CDTF">2023-06-28T07:48:53Z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