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 varScale="1">
        <p:scale>
          <a:sx n="93" d="100"/>
          <a:sy n="93" d="100"/>
        </p:scale>
        <p:origin x="-114" y="-51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41DD6FD-A32C-43E5-BE1E-75AC71C5D49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1B1C3-F956-4D16-A838-A24C2CB761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11558-EC98-4A50-9451-8DC59B3527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537D5-CA0D-4D4E-9DE1-3D9714A1A3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3BC08-4F90-455D-905D-43E71FCF4D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FA138-CE56-4A8C-B6F6-BE65D62439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FC126-300E-46C7-A7D6-EACC69248E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DA6EA-E8A8-415D-8E52-AC4F17EC09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32BDE-B297-493B-8D73-A9C2BC64CA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57FC0-C387-4630-AD93-6E0C6BEFE3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7D428-E213-40B6-8F85-98AF7412B9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32C4B-BF21-486F-95FD-C54385FC7D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7943F0B-B834-4091-839A-CEA2B0206F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179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altLang="zh-CN" b="1" i="1">
                <a:solidFill>
                  <a:srgbClr val="002060"/>
                </a:solidFill>
                <a:cs typeface="宋体"/>
              </a:rPr>
              <a:t>2</a:t>
            </a:r>
            <a:r>
              <a:rPr lang="ru-RU" altLang="zh-CN" b="1" i="1">
                <a:solidFill>
                  <a:srgbClr val="002060"/>
                </a:solidFill>
                <a:cs typeface="宋体"/>
              </a:rPr>
              <a:t>8</a:t>
            </a:r>
            <a:r>
              <a:rPr lang="kk-KZ" altLang="zh-CN" b="1" i="1">
                <a:solidFill>
                  <a:srgbClr val="002060"/>
                </a:solidFill>
                <a:cs typeface="宋体"/>
              </a:rPr>
              <a:t> июня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6619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29 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en-US" sz="1100" b="1" dirty="0">
                <a:solidFill>
                  <a:schemeClr val="tx1"/>
                </a:solidFill>
                <a:cs typeface="Times New Roman" pitchFamily="18" charset="0"/>
              </a:rPr>
              <a:t>2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8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29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 dirty="0">
                <a:solidFill>
                  <a:schemeClr val="tx1"/>
                </a:solidFill>
                <a:cs typeface="宋体"/>
              </a:rPr>
              <a:t>Переменная облачность, </a:t>
            </a:r>
            <a:r>
              <a:rPr lang="kk-KZ" altLang="zh-CN" dirty="0" smtClean="0">
                <a:solidFill>
                  <a:schemeClr val="tx1"/>
                </a:solidFill>
                <a:cs typeface="宋体"/>
              </a:rPr>
              <a:t>без осадков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.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Ветер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северный </a:t>
            </a:r>
            <a:r>
              <a:rPr lang="kk-KZ" altLang="zh-CN" dirty="0" smtClean="0">
                <a:solidFill>
                  <a:schemeClr val="tx1"/>
                </a:solidFill>
                <a:cs typeface="宋体"/>
              </a:rPr>
              <a:t>2-7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м/с. Температура воздуха ночью </a:t>
            </a:r>
            <a:r>
              <a:rPr lang="kk-KZ" altLang="zh-CN" dirty="0" smtClean="0">
                <a:solidFill>
                  <a:schemeClr val="tx1"/>
                </a:solidFill>
                <a:cs typeface="宋体"/>
              </a:rPr>
              <a:t>17-19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,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днем </a:t>
            </a:r>
            <a:r>
              <a:rPr lang="kk-KZ" altLang="zh-CN" dirty="0" smtClean="0">
                <a:solidFill>
                  <a:schemeClr val="tx1"/>
                </a:solidFill>
                <a:cs typeface="宋体"/>
              </a:rPr>
              <a:t>26-28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тепла</a:t>
            </a:r>
            <a:r>
              <a:rPr lang="ru-RU" altLang="ru-RU" dirty="0">
                <a:solidFill>
                  <a:schemeClr val="tx1"/>
                </a:solidFill>
              </a:rPr>
              <a:t>.</a:t>
            </a:r>
            <a:endParaRPr lang="ru-RU" altLang="zh-CN" dirty="0">
              <a:solidFill>
                <a:schemeClr val="tx1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30 июня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29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 июня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en-US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30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altLang="ru-RU" dirty="0">
                <a:solidFill>
                  <a:schemeClr val="tx1"/>
                </a:solidFill>
              </a:rPr>
              <a:t>без осадков. </a:t>
            </a:r>
            <a:r>
              <a:rPr lang="ru-RU" altLang="ru-RU">
                <a:solidFill>
                  <a:schemeClr val="tx1"/>
                </a:solidFill>
              </a:rPr>
              <a:t>Ветер </a:t>
            </a:r>
            <a:r>
              <a:rPr lang="ru-RU" altLang="ru-RU" smtClean="0">
                <a:solidFill>
                  <a:schemeClr val="tx1"/>
                </a:solidFill>
              </a:rPr>
              <a:t>северо-восточный </a:t>
            </a:r>
            <a:r>
              <a:rPr lang="ru-RU" altLang="ru-RU" dirty="0" smtClean="0">
                <a:solidFill>
                  <a:schemeClr val="tx1"/>
                </a:solidFill>
              </a:rPr>
              <a:t>2-7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dirty="0">
                <a:solidFill>
                  <a:schemeClr val="tx1"/>
                </a:solidFill>
                <a:sym typeface="+mn-ea"/>
              </a:rPr>
              <a:t>29 июня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30 июня 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29 июня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9565857"/>
              </p:ext>
            </p:extLst>
          </p:nvPr>
        </p:nvGraphicFramePr>
        <p:xfrm>
          <a:off x="5026025" y="4302125"/>
          <a:ext cx="4684713" cy="2089786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Аманкулова С.Л.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16351</TotalTime>
  <Words>771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3488</cp:revision>
  <cp:lastPrinted>2021-07-01T09:11:30Z</cp:lastPrinted>
  <dcterms:created xsi:type="dcterms:W3CDTF">2018-03-27T06:03:00Z</dcterms:created>
  <dcterms:modified xsi:type="dcterms:W3CDTF">2023-06-28T07:05:25Z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