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7504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29,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/>
                <a:ea typeface="Calibri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20935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3.84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14839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3058</cp:revision>
  <cp:lastPrinted>2023-06-28T06:05:26Z</cp:lastPrinted>
  <dcterms:created xsi:type="dcterms:W3CDTF">2018-03-27T06:03:00Z</dcterms:created>
  <dcterms:modified xsi:type="dcterms:W3CDTF">2023-06-28T06:35:14Z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