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4527" autoAdjust="0"/>
  </p:normalViewPr>
  <p:slideViewPr>
    <p:cSldViewPr showGuides="1">
      <p:cViewPr varScale="1">
        <p:scale>
          <a:sx n="93" d="100"/>
          <a:sy n="93" d="100"/>
        </p:scale>
        <p:origin x="-114" y="-3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268486048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179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x-none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22809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Облачно, ночью дождь. Ветер западный 9-14, порывы 15-20 м/с. Температура воздуха ночью 13-15, днем 24-26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30 июня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блачно, дождь, гроза. Ветер западный 9-14, порывы 15-20 м/с. Температура воздуха  12-14 тепла.</a:t>
            </a:r>
            <a:endParaRPr lang="x-none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июня, ночью 30 июня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02413175"/>
              </p:ext>
            </p:extLst>
          </p:nvPr>
        </p:nvGraphicFramePr>
        <p:xfrm>
          <a:off x="5046684" y="3877540"/>
          <a:ext cx="4522993" cy="2431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5599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2226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23321</TotalTime>
  <Words>631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3875</cp:revision>
  <cp:lastPrinted>2021-11-30T05:55:24Z</cp:lastPrinted>
  <dcterms:created xsi:type="dcterms:W3CDTF">2018-03-27T06:03:00Z</dcterms:created>
  <dcterms:modified xsi:type="dcterms:W3CDTF">2023-06-28T06:29:33Z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