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93" d="100"/>
          <a:sy n="93" d="100"/>
        </p:scale>
        <p:origin x="-114" y="-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14-16, днем 27-29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3-8 м/с. Температура воздуха  15-17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27197416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30июня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15696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3243</cp:revision>
  <cp:lastPrinted>2021-02-03T11:37:00Z</cp:lastPrinted>
  <dcterms:created xsi:type="dcterms:W3CDTF">2018-03-27T06:03:00Z</dcterms:created>
  <dcterms:modified xsi:type="dcterms:W3CDTF">2023-06-28T07:30:52Z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