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99CC00"/>
    <a:srgbClr val="FF9900"/>
    <a:srgbClr val="FA8422"/>
    <a:srgbClr val="F2902E"/>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93" d="100"/>
          <a:sy n="93" d="100"/>
        </p:scale>
        <p:origin x="-114" y="-51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587706355"/>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№179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kk-KZ" altLang="ru-RU" sz="1200" b="1" dirty="0" smtClean="0">
                <a:latin typeface="Times New Roman" panose="02020603050405020304" pitchFamily="18" charset="0"/>
                <a:cs typeface="Times New Roman" panose="02020603050405020304" pitchFamily="18" charset="0"/>
              </a:rPr>
              <a:t>маусым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062103"/>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28 маусым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жаңбыр, найзағай. </a:t>
            </a:r>
            <a:r>
              <a:rPr lang="kk-KZ" sz="1200" dirty="0" smtClean="0">
                <a:solidFill>
                  <a:prstClr val="black"/>
                </a:solidFill>
                <a:latin typeface="Times New Roman" pitchFamily="18" charset="0"/>
                <a:cs typeface="Times New Roman" pitchFamily="18" charset="0"/>
              </a:rPr>
              <a:t>Солтүстік-батыстан жел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екпіні 15-20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20-22°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ru-RU" altLang="ru-RU" sz="8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30 </a:t>
            </a:r>
            <a:r>
              <a:rPr lang="ru-RU" altLang="ru-RU" sz="1200" b="1" dirty="0" err="1" smtClean="0">
                <a:latin typeface="Times New Roman" pitchFamily="18" charset="0"/>
                <a:cs typeface="Times New Roman" pitchFamily="18" charset="0"/>
              </a:rPr>
              <a:t>маусым</a:t>
            </a:r>
            <a:r>
              <a:rPr lang="kk-KZ" altLang="ru-RU" sz="1200" b="1" dirty="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29 </a:t>
            </a:r>
            <a:r>
              <a:rPr lang="kk-KZ" altLang="ru-RU" sz="1200" b="1" dirty="0">
                <a:latin typeface="Times New Roman" pitchFamily="18" charset="0"/>
                <a:cs typeface="Times New Roman"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30 </a:t>
            </a:r>
            <a:r>
              <a:rPr lang="ru-RU" sz="1200" b="1" dirty="0" err="1">
                <a:latin typeface="Times New Roman" panose="02020603050405020304" pitchFamily="18" charset="0"/>
                <a:cs typeface="Times New Roman" panose="02020603050405020304" pitchFamily="18" charset="0"/>
              </a:rPr>
              <a:t>мусым</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Солтүстік-батыстан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11226" y="23657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568550795"/>
              </p:ext>
            </p:extLst>
          </p:nvPr>
        </p:nvGraphicFramePr>
        <p:xfrm>
          <a:off x="4935976" y="4118604"/>
          <a:ext cx="4691064" cy="177004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400" b="1" i="1" dirty="0" smtClean="0">
                <a:solidFill>
                  <a:srgbClr val="000000"/>
                </a:solidFill>
                <a:latin typeface="Times New Roman" panose="02020603050405020304" pitchFamily="18" charset="0"/>
                <a:cs typeface="Times New Roman" panose="02020603050405020304" pitchFamily="18" charset="0"/>
              </a:rPr>
              <a:t> Д.А. /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Акылбаева</a:t>
            </a:r>
            <a:r>
              <a:rPr lang="ru-RU" altLang="ru-RU" sz="1400" b="1" i="1" dirty="0" smtClean="0">
                <a:solidFill>
                  <a:srgbClr val="000000"/>
                </a:solidFill>
                <a:latin typeface="Times New Roman" panose="02020603050405020304" pitchFamily="18" charset="0"/>
                <a:cs typeface="Times New Roman" panose="02020603050405020304" pitchFamily="18" charset="0"/>
              </a:rPr>
              <a:t> М.М.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xmlns=""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18128</TotalTime>
  <Words>568</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2869</cp:revision>
  <cp:lastPrinted>2021-07-01T03:56:27Z</cp:lastPrinted>
  <dcterms:created xsi:type="dcterms:W3CDTF">2018-03-27T06:03:00Z</dcterms:created>
  <dcterms:modified xsi:type="dcterms:W3CDTF">2023-06-28T07:27:57Z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