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870" autoAdjust="0"/>
  </p:normalViewPr>
  <p:slideViewPr>
    <p:cSldViewPr showGuides="1">
      <p:cViewPr>
        <p:scale>
          <a:sx n="100" d="100"/>
          <a:sy n="100" d="100"/>
        </p:scale>
        <p:origin x="-72" y="-30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627743491"/>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6-11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smtClean="0">
                <a:latin typeface="Times New Roman" pitchFamily="18" charset="0"/>
                <a:cs typeface="Times New Roman" pitchFamily="18" charset="0"/>
              </a:rPr>
              <a:t>8-10,</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29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30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9-11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624117761"/>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16281</TotalTime>
  <Words>556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2931</cp:revision>
  <cp:lastPrinted>2021-07-01T03:56:27Z</cp:lastPrinted>
  <dcterms:created xsi:type="dcterms:W3CDTF">2018-03-27T06:03:00Z</dcterms:created>
  <dcterms:modified xsi:type="dcterms:W3CDTF">2023-06-28T06:40:24Z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