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3" d="100"/>
          <a:sy n="93" d="100"/>
        </p:scale>
        <p:origin x="-114" y="-5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2597415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Солтүстік-батыстан жел соғады, күші 7-12, екпіні 15-20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12-14°, күндіз 18-20°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30 </a:t>
            </a:r>
            <a:r>
              <a:rPr lang="ru-RU" sz="1200" b="1" dirty="0" err="1" smtClean="0">
                <a:latin typeface="Times New Roman" panose="02020603050405020304" pitchFamily="18" charset="0"/>
                <a:cs typeface="Times New Roman" panose="02020603050405020304" pitchFamily="18" charset="0"/>
              </a:rPr>
              <a:t>мусым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4289246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20036</TotalTime>
  <Words>609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2971</cp:revision>
  <cp:lastPrinted>2021-07-01T03:56:27Z</cp:lastPrinted>
  <dcterms:created xsi:type="dcterms:W3CDTF">2018-03-27T06:03:00Z</dcterms:created>
  <dcterms:modified xsi:type="dcterms:W3CDTF">2023-06-28T07:28:43Z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