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93" d="100"/>
          <a:sy n="93" d="100"/>
        </p:scale>
        <p:origin x="-114"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1483374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4822069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Жел солтүстік-шығыстан,</a:t>
            </a:r>
          </a:p>
          <a:p>
            <a:pPr lvl="0" algn="just"/>
            <a:r>
              <a:rPr lang="kk-KZ" sz="1100" dirty="0">
                <a:solidFill>
                  <a:prstClr val="black"/>
                </a:solidFill>
                <a:latin typeface="Times New Roman" pitchFamily="18" charset="0"/>
                <a:cs typeface="Times New Roman" pitchFamily="18" charset="0"/>
                <a:sym typeface="+mn-ea"/>
              </a:rPr>
              <a:t> </a:t>
            </a:r>
            <a:r>
              <a:rPr lang="kk-KZ" sz="1100" dirty="0" smtClean="0">
                <a:solidFill>
                  <a:prstClr val="black"/>
                </a:solidFill>
                <a:latin typeface="Times New Roman" pitchFamily="18" charset="0"/>
                <a:cs typeface="Times New Roman"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ысқа ауыспалы, күші 7-12 </a:t>
            </a:r>
            <a:r>
              <a:rPr lang="kk-KZ" sz="1100" dirty="0" smtClean="0">
                <a:solidFill>
                  <a:prstClr val="black"/>
                </a:solidFill>
                <a:latin typeface="Times New Roman" pitchFamily="18" charset="0"/>
                <a:cs typeface="Times New Roman" pitchFamily="18" charset="0"/>
              </a:rPr>
              <a:t>м/с. Ауа температурасы түнде 22-24, күндіз 30-32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30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smtClean="0">
                <a:solidFill>
                  <a:srgbClr val="000000"/>
                </a:solidFill>
                <a:latin typeface="Times New Roman" panose="02020603050405020304" pitchFamily="18" charset="0"/>
                <a:cs typeface="Times New Roman" panose="02020603050405020304" pitchFamily="18" charset="0"/>
                <a:sym typeface="+mn-ea"/>
              </a:rPr>
              <a:t>             Көшелі бұлтты, жаңбыр</a:t>
            </a:r>
            <a:r>
              <a:rPr lang="kk-KZ" sz="110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21792</TotalTime>
  <Words>591</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2861</cp:revision>
  <cp:lastPrinted>2021-07-01T07:38:07Z</cp:lastPrinted>
  <dcterms:created xsi:type="dcterms:W3CDTF">2018-03-27T06:03:00Z</dcterms:created>
  <dcterms:modified xsi:type="dcterms:W3CDTF">2023-06-28T07:32:53Z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