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3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Солтүстік-баты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24-26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30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29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30</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10-12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0,011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0,075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446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0,089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15968</TotalTime>
  <Words>541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3371</cp:revision>
  <cp:lastPrinted>2021-07-01T03:56:27Z</cp:lastPrinted>
  <dcterms:created xsi:type="dcterms:W3CDTF">2018-03-27T06:03:00Z</dcterms:created>
  <dcterms:modified xsi:type="dcterms:W3CDTF">2023-06-28T06:43:37Z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