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73012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 жаңбыр, найзағай. Батыстан жел соғады 9-14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 Ауаның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өткінші жаңбыр, найзағай. Жел 5-10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 11-13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268062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74</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0.461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99</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0.331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121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0.241</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492</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0.098</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16</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0.08</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latin typeface="Calibri"/>
                          <a:ea typeface="Calibri"/>
                          <a:cs typeface="Calibri"/>
                        </a:rPr>
                        <a:t>9</a:t>
                      </a:r>
                      <a:endParaRPr lang="ru-RU" sz="110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dirty="0">
                          <a:solidFill>
                            <a:srgbClr val="000000"/>
                          </a:solidFill>
                          <a:latin typeface="Calibri"/>
                          <a:ea typeface="Calibri"/>
                          <a:cs typeface="Calibri"/>
                        </a:rPr>
                        <a:t>0.022</a:t>
                      </a:r>
                      <a:endParaRPr lang="ru-RU" sz="1100" dirty="0">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З.</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14422</TotalTime>
  <Words>541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2679</cp:revision>
  <cp:lastPrinted>2021-07-01T07:38:07Z</cp:lastPrinted>
  <dcterms:created xsi:type="dcterms:W3CDTF">2018-03-27T06:03:00Z</dcterms:created>
  <dcterms:modified xsi:type="dcterms:W3CDTF">2023-06-28T07:49:20Z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