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79" d="100"/>
          <a:sy n="79" d="100"/>
        </p:scale>
        <p:origin x="-90" y="-8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02748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19062618"/>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567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шығыстан, 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12-14, күндіз 26-28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29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30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20686</TotalTime>
  <Words>582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3679</cp:revision>
  <cp:lastPrinted>2021-07-01T03:56:27Z</cp:lastPrinted>
  <dcterms:created xsi:type="dcterms:W3CDTF">2018-03-27T06:03:00Z</dcterms:created>
  <dcterms:modified xsi:type="dcterms:W3CDTF">2023-06-28T06:41:27Z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