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5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6555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227620615"/>
              </p:ext>
            </p:extLst>
          </p:nvPr>
        </p:nvGraphicFramePr>
        <p:xfrm>
          <a:off x="307975" y="2588895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№180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июня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5158" y="2204864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29 июня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Ветер юго-западный с переходом на северо-западный 7-12 м/с. Температура воздуха ночью 9-11, днем 23-25 тепла.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 июля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30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 июля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северный 5-10 м/с. Температура воздуха 10-12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44119936"/>
              </p:ext>
            </p:extLst>
          </p:nvPr>
        </p:nvGraphicFramePr>
        <p:xfrm>
          <a:off x="4953000" y="4149080"/>
          <a:ext cx="4643470" cy="22508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4746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551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476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134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2454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1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Михайлова Е. </a:t>
            </a:r>
            <a:r>
              <a:rPr lang="ru-RU" altLang="ru-RU" sz="11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kk-KZ" altLang="ru-RU" sz="11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16278</TotalTime>
  <Words>603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2875</cp:revision>
  <cp:lastPrinted>2021-07-01T03:56:27Z</cp:lastPrinted>
  <dcterms:created xsi:type="dcterms:W3CDTF">2018-03-27T06:03:00Z</dcterms:created>
  <dcterms:modified xsi:type="dcterms:W3CDTF">2023-06-29T04:58:33Z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