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539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29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порывы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15-20 м/с. Температура воздуха ночью 14-16, днем 30-32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83881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3054</cp:revision>
  <cp:lastPrinted>2023-06-29T06:17:06Z</cp:lastPrinted>
  <dcterms:created xsi:type="dcterms:W3CDTF">2018-03-27T06:03:00Z</dcterms:created>
  <dcterms:modified xsi:type="dcterms:W3CDTF">2023-06-29T06:18:08Z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