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3" d="100"/>
          <a:sy n="83" d="100"/>
        </p:scale>
        <p:origin x="108" y="6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515415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061800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0,613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29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днем временами дождь, гроза. Ветер северо-восточный с переходом на северо-западный 9-14 м/с. Температура воздуха ночью 18-20, днем 28-30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июня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01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Облачно, временами дождь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гроза.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17-19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19530</TotalTime>
  <Words>606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2829</cp:revision>
  <cp:lastPrinted>2021-10-15T03:50:29Z</cp:lastPrinted>
  <dcterms:created xsi:type="dcterms:W3CDTF">2018-03-27T06:03:00Z</dcterms:created>
  <dcterms:modified xsi:type="dcterms:W3CDTF">2023-06-29T06:46:13Z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