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DDB69DD-D695-49F6-92E8-18EC6E108F4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835224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C456E-8D36-4D9A-92C3-B30024592B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20C52-66C5-473B-AFF1-C14B193A1E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AFB8F-590E-4D39-A143-0E1F282C2E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ECCDC-EEED-441D-84BD-106F7279A9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E558C-D8A3-4343-9F04-9E621C3C38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D2248-D4A7-4BD3-B68C-17D1D493C7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FBE91-77EF-419E-9D84-22E025AD4E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5458D-6578-494E-93E6-AE10012B48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06DB4-2C2E-4B6F-99F2-E59D1847C0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B44EF-6682-4B11-A859-81BF9FCD8E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751DA-AD44-4C30-A524-8146EA48A4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489A822-9808-4FA2-B8F4-B28EA54B62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180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b="1" i="1">
                <a:solidFill>
                  <a:srgbClr val="002060"/>
                </a:solidFill>
                <a:cs typeface="宋体"/>
              </a:rPr>
              <a:t>2</a:t>
            </a:r>
            <a:r>
              <a:rPr lang="ru-RU" altLang="zh-CN" b="1" i="1">
                <a:solidFill>
                  <a:srgbClr val="002060"/>
                </a:solidFill>
                <a:cs typeface="宋体"/>
              </a:rPr>
              <a:t>9</a:t>
            </a:r>
            <a:r>
              <a:rPr lang="kk-KZ" altLang="zh-CN" b="1" i="1">
                <a:solidFill>
                  <a:srgbClr val="002060"/>
                </a:solidFill>
                <a:cs typeface="宋体"/>
              </a:rPr>
              <a:t>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676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30 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en-US" sz="1100" b="1" dirty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9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30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  <a:cs typeface="宋体"/>
              </a:rPr>
              <a:t>Переменная облачность, </a:t>
            </a:r>
            <a:r>
              <a:rPr lang="kk-KZ" altLang="zh-CN" dirty="0">
                <a:solidFill>
                  <a:schemeClr val="tx1"/>
                </a:solidFill>
                <a:cs typeface="宋体"/>
              </a:rPr>
              <a:t>без осадков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. Ветер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северо-западный, северный </a:t>
            </a:r>
            <a:r>
              <a:rPr lang="kk-KZ" altLang="zh-CN" dirty="0">
                <a:solidFill>
                  <a:schemeClr val="tx1"/>
                </a:solidFill>
                <a:cs typeface="宋体"/>
              </a:rPr>
              <a:t>2-7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м/с. Температура воздуха ночью </a:t>
            </a:r>
            <a:r>
              <a:rPr lang="kk-KZ" altLang="zh-CN" dirty="0" smtClean="0">
                <a:solidFill>
                  <a:schemeClr val="tx1"/>
                </a:solidFill>
                <a:cs typeface="宋体"/>
              </a:rPr>
              <a:t>15-17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,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днем </a:t>
            </a:r>
            <a:r>
              <a:rPr lang="kk-KZ" altLang="zh-CN" dirty="0">
                <a:solidFill>
                  <a:schemeClr val="tx1"/>
                </a:solidFill>
                <a:cs typeface="宋体"/>
              </a:rPr>
              <a:t>26-28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 тепла</a:t>
            </a:r>
            <a:r>
              <a:rPr lang="ru-RU" altLang="ru-RU" dirty="0">
                <a:solidFill>
                  <a:schemeClr val="tx1"/>
                </a:solidFill>
              </a:rPr>
              <a:t>.</a:t>
            </a:r>
            <a:endParaRPr lang="ru-RU" altLang="zh-CN" dirty="0">
              <a:solidFill>
                <a:schemeClr val="tx1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01 июля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30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 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en-US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1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 dirty="0">
                <a:solidFill>
                  <a:schemeClr val="tx1"/>
                </a:solidFill>
              </a:rPr>
              <a:t>без осадков. Ветер </a:t>
            </a:r>
            <a:r>
              <a:rPr lang="ru-RU" altLang="ru-RU" dirty="0" smtClean="0">
                <a:solidFill>
                  <a:schemeClr val="tx1"/>
                </a:solidFill>
              </a:rPr>
              <a:t>северный </a:t>
            </a:r>
            <a:r>
              <a:rPr lang="ru-RU" altLang="ru-RU" dirty="0">
                <a:solidFill>
                  <a:schemeClr val="tx1"/>
                </a:solidFill>
              </a:rPr>
              <a:t>2-7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15-17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dirty="0">
                <a:solidFill>
                  <a:schemeClr val="tx1"/>
                </a:solidFill>
                <a:sym typeface="+mn-ea"/>
              </a:rPr>
              <a:t>30 июня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01 июля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29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828585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Кисебаев Д.К.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16367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3492</cp:revision>
  <cp:lastPrinted>2021-07-01T09:11:30Z</cp:lastPrinted>
  <dcterms:created xsi:type="dcterms:W3CDTF">2018-03-27T06:03:00Z</dcterms:created>
  <dcterms:modified xsi:type="dcterms:W3CDTF">2023-06-29T06:16:11Z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