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99108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238171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утром и днем дождь, гроза, град. Ветер западный 9-14, при грозе 18 м/с. Температура воздуха ночью 13-15, днем 24-26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01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северо-западный 9-14м/с. Температура воздуха 11-13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01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927200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23332</TotalTime>
  <Words>662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3878</cp:revision>
  <cp:lastPrinted>2021-11-30T05:55:24Z</cp:lastPrinted>
  <dcterms:created xsi:type="dcterms:W3CDTF">2018-03-27T06:03:00Z</dcterms:created>
  <dcterms:modified xsi:type="dcterms:W3CDTF">2023-06-29T06:05:03Z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