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7112456"/>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29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itchFamily="18" charset="0"/>
                <a:cs typeface="Times New Roman" pitchFamily="18" charset="0"/>
              </a:rPr>
              <a:t>30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14-16, күндіз 30-32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493673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3018</cp:revision>
  <cp:lastPrinted>2023-05-30T06:33:01Z</cp:lastPrinted>
  <dcterms:created xsi:type="dcterms:W3CDTF">2018-03-27T06:03:00Z</dcterms:created>
  <dcterms:modified xsi:type="dcterms:W3CDTF">2023-06-29T06:15:35Z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